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54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84"/>
    <p:restoredTop sz="86448"/>
  </p:normalViewPr>
  <p:slideViewPr>
    <p:cSldViewPr snapToGrid="0">
      <p:cViewPr varScale="1">
        <p:scale>
          <a:sx n="93" d="100"/>
          <a:sy n="93" d="100"/>
        </p:scale>
        <p:origin x="21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A97C8-01D8-E447-8851-73745A6D5008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6A499-492F-124E-9FDA-F05554EE0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35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>
                <a:effectLst/>
                <a:latin typeface="Helvetica Neue" panose="02000503000000020004" pitchFamily="2" charset="0"/>
              </a:rPr>
              <a:t>7</a:t>
            </a:r>
            <a:r>
              <a:rPr lang="ja-JP" altLang="en-US">
                <a:effectLst/>
                <a:latin typeface="Helvetica Neue" panose="02000503000000020004" pitchFamily="2" charset="0"/>
              </a:rPr>
              <a:t>つの習慣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夜と霧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嫌われる勇気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ライフシフト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次女論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自分を考える教室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大人の学びの教科書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プレイフルラーニング</a:t>
            </a:r>
          </a:p>
          <a:p>
            <a:r>
              <a:rPr lang="en" altLang="ja-JP" dirty="0">
                <a:effectLst/>
                <a:latin typeface="Helvetica Neue" panose="02000503000000020004" pitchFamily="2" charset="0"/>
              </a:rPr>
              <a:t>Learn Better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エッセンシャル思考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０秒思考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仮説思考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人を動かす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新規事業の実践論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プロフェッショナルの流儀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両利きの経営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ビジョナリーカンパニー</a:t>
            </a:r>
          </a:p>
          <a:p>
            <a:r>
              <a:rPr lang="ja-JP" altLang="en-US">
                <a:effectLst/>
                <a:latin typeface="Helvetica Neue" panose="02000503000000020004" pitchFamily="2" charset="0"/>
              </a:rPr>
              <a:t>プロダクトマネジメント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C6A499-492F-124E-9FDA-F05554EE028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911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3B5F53-9B38-1CE4-42E1-082E8D488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4C0AA1-E100-70BB-8865-6DD16FAD4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A7D082-6ABD-61B8-944C-AAF0958BF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3EB83A-0724-A23F-43E3-CA030B4DF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FC6FB6-9A6D-F834-BD1A-B054A5A9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36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2AA38-4C0D-14EC-E44D-91518CDB2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97231F-C142-1C7D-ECA5-D6B6C85B3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BFB3B9-DD80-F9B8-878C-A0AD3DF0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0D28FE-8037-7356-1460-7E47BE45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B3DEDC-C00C-0F75-DF17-2DFD4509E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E0319E-00F7-8242-17EC-AAC4B7441A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3BE9C8-594B-DA69-9731-FBA69E161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1F6E7B-3491-5A9D-0665-BCD0FBD95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C3E2E-6F98-9579-9900-56668C82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A6E45E-9DD8-F595-F68B-97E4119E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43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5F8797-07CB-8924-1877-ABCD12D2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B2F179-A899-0295-56DC-1DE0BD8DA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055A3B-35F0-9032-3A0B-F2E16802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AE8EB8-9A0A-770E-C42F-FD777BFDD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3E78F-2364-C30B-6188-2BDC712B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23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98944F-5542-06BA-2B40-3723211A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8A1AAF-C87D-DFFD-4DD6-6B98445CC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2340E7-32F4-CBD6-2F94-14555076F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B1B637-42DB-28CC-8550-B89FED9C1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9920E8-342C-8B69-AAD1-C66F6EFD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6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D3763A-8041-633D-F459-9DB1135B6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1AC7B5-266B-7D84-7DC6-11171FF4AD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AA9F30-FFE8-6B3B-947F-7DD22A59D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0F0EEE-E777-D2D3-FF89-0A403974D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6CDA29-7AEC-7F14-82FE-B47381CE8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53F8F9-339A-8774-9E4B-DEDB8FCD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45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7F0F3B-D2EC-855B-08B2-B65877BA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6B3E78-53D3-F703-972D-B22824379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102187-6566-2C44-A67C-B5FA75E40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FAA5A01-BB30-E349-C147-4088AB4C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FFD5D9D-666B-6572-7358-506EAFC79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971BB04-028C-D271-3489-32056B453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5CC1E26-DE92-21A9-C474-015FBD9DB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4AA7C94-C388-5912-99B7-53EC2319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7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063A96-1B3A-710B-8308-3674FD3B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4AFC6D-E63C-1822-3393-F2FD280B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918F75-DC78-7A8A-CBC8-20E973EBB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7D7CEB-3AAA-D1A0-D3B3-5916368E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73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71280DA-F064-3165-FA8D-C64C8DD05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5EB4C90-337A-62BD-5BCD-BFAAB083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45169E-AC70-872F-07B1-C24E75954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53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E7488-AB17-9753-5E86-743D2301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7D7972-9C28-4FD8-F29A-964F5CC08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F59F9F-DD72-3377-58A8-E5EBE032C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4B88B3-1BE7-C571-F60C-F57AB30DC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5909DE-0AB0-ACBF-513E-666FB371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826B24-581E-F446-0388-283553BC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87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3E7C19-00B6-0E9A-2E3F-1E92A836B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A7C15CA-B3A3-B5B9-44FD-9755C0A656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D9901E9-C288-433C-D8E3-47A78EF5B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EE897C-1254-D3D5-D357-754454B2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E88BF6-68A0-5A0E-5217-5A3C5D4C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21C595-64D2-C2F1-670A-D50E6F08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21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8153D7-33E5-1926-38D7-FD37D0239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0070EA-6B35-5CE2-7E80-4AB7D762F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88316D-E7B3-5862-294D-2955E47CB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D188D-AD4D-3347-BB7E-86D883AAC33B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F9D942-0C62-3602-7320-399946A45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C6D910-6967-02CF-58EA-0F5F05974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CB13C-226B-C448-B78B-B410F32A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1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7028C1-2CF4-5D0B-9B67-E02D07563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715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『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』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</a:rPr>
              <a:t>　　　著</a:t>
            </a:r>
            <a:b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~</a:t>
            </a:r>
            <a:r>
              <a:rPr lang="ja-JP" altLang="en-US" sz="2000">
                <a:latin typeface="Meiryo UI" panose="020B0604030504040204" pitchFamily="34" charset="-128"/>
                <a:ea typeface="Meiryo UI" panose="020B0604030504040204" pitchFamily="34" charset="-128"/>
              </a:rPr>
              <a:t>１行でサマリ。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13</a:t>
            </a:r>
            <a:r>
              <a:rPr lang="ja-JP" altLang="en-US" sz="2000">
                <a:latin typeface="Meiryo UI" panose="020B0604030504040204" pitchFamily="34" charset="-128"/>
                <a:ea typeface="Meiryo UI" panose="020B0604030504040204" pitchFamily="34" charset="-128"/>
              </a:rPr>
              <a:t>文字以内の数字。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~</a:t>
            </a:r>
            <a:endParaRPr lang="ja-JP" altLang="en-US" sz="320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809E557-40DD-4351-6BDE-8AAB6A3ABA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345888"/>
              </p:ext>
            </p:extLst>
          </p:nvPr>
        </p:nvGraphicFramePr>
        <p:xfrm>
          <a:off x="3970910" y="1280159"/>
          <a:ext cx="8101347" cy="54254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690">
                  <a:extLst>
                    <a:ext uri="{9D8B030D-6E8A-4147-A177-3AD203B41FA5}">
                      <a16:colId xmlns:a16="http://schemas.microsoft.com/office/drawing/2014/main" val="1589662722"/>
                    </a:ext>
                  </a:extLst>
                </a:gridCol>
                <a:gridCol w="5747657">
                  <a:extLst>
                    <a:ext uri="{9D8B030D-6E8A-4147-A177-3AD203B41FA5}">
                      <a16:colId xmlns:a16="http://schemas.microsoft.com/office/drawing/2014/main" val="3203446973"/>
                    </a:ext>
                  </a:extLst>
                </a:gridCol>
              </a:tblGrid>
              <a:tr h="288900"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気づきの観点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ポイント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32231"/>
                  </a:ext>
                </a:extLst>
              </a:tr>
              <a:tr h="69335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①</a:t>
                      </a:r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気づきポイント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・</a:t>
                      </a:r>
                      <a:endParaRPr kumimoji="1" lang="en-US" altLang="ja-JP" sz="14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・</a:t>
                      </a:r>
                      <a:endParaRPr kumimoji="1" lang="en-US" altLang="ja-JP" sz="14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・</a:t>
                      </a:r>
                      <a:endParaRPr kumimoji="1" lang="en-US" altLang="ja-JP" sz="14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21358"/>
                  </a:ext>
                </a:extLst>
              </a:tr>
              <a:tr h="69335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②</a:t>
                      </a:r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気づきポイント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479900"/>
                  </a:ext>
                </a:extLst>
              </a:tr>
              <a:tr h="69335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③</a:t>
                      </a:r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気づきポイント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660354"/>
                  </a:ext>
                </a:extLst>
              </a:tr>
              <a:tr h="69335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④</a:t>
                      </a:r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気づきポイント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890892"/>
                  </a:ext>
                </a:extLst>
              </a:tr>
              <a:tr h="69335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⑤</a:t>
                      </a:r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気づきポイント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97838"/>
                  </a:ext>
                </a:extLst>
              </a:tr>
              <a:tr h="69335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⑥</a:t>
                      </a:r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気づきポイント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379911"/>
                  </a:ext>
                </a:extLst>
              </a:tr>
              <a:tr h="69335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⑦</a:t>
                      </a:r>
                      <a:r>
                        <a:rPr kumimoji="1" lang="ja-JP" altLang="en-US" sz="14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気づきポイント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・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055518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A84EB84-5C57-3B18-55F5-5CE3514D322F}"/>
              </a:ext>
            </a:extLst>
          </p:cNvPr>
          <p:cNvSpPr/>
          <p:nvPr/>
        </p:nvSpPr>
        <p:spPr>
          <a:xfrm>
            <a:off x="119743" y="1280159"/>
            <a:ext cx="3731821" cy="54254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表示画像</a:t>
            </a:r>
            <a:endParaRPr kumimoji="1"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貼り付け用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2698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79731</TotalTime>
  <Words>113</Words>
  <Application>Microsoft Macintosh PowerPoint</Application>
  <PresentationFormat>ワイド画面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Helvetica Neue</vt:lpstr>
      <vt:lpstr>Office テーマ</vt:lpstr>
      <vt:lpstr>『　　　　　　　　　　』　 　　　著 ~１行でサマリ。13文字以内の数字。~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おじ さん</dc:creator>
  <cp:lastModifiedBy>Akira Takahashi</cp:lastModifiedBy>
  <cp:revision>46</cp:revision>
  <dcterms:created xsi:type="dcterms:W3CDTF">2022-12-04T03:41:04Z</dcterms:created>
  <dcterms:modified xsi:type="dcterms:W3CDTF">2023-10-20T04:14:57Z</dcterms:modified>
</cp:coreProperties>
</file>